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63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2847F-DB57-486B-807C-A168FAB20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59E66-C011-4A8B-A881-49EF624C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CFBF3-BE98-4D45-B341-4062FE34E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264C-A246-47BD-92D0-E04757A8ED9A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7FBE0-3E88-4280-9B7D-A69EE5C3B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0E51C-071D-4D5D-8931-DDE5338F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A22F-4757-4BCC-B04B-6C421122D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464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F5667-D9A7-4BC6-9EAD-470F27FB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5DB22A-0D0D-42B1-8A1D-565F6D027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E4EBF-B0E0-4A37-B7FB-2EDDE1CE0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264C-A246-47BD-92D0-E04757A8ED9A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80207-C372-4B0F-8739-418FB5263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85EBF-0B70-4F24-954D-971CD8782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A22F-4757-4BCC-B04B-6C421122D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03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5870F9-7BEA-4733-8969-BE53E50C55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D2867-B3E7-4917-AD16-374F2B124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7C1ED-52AA-4CCA-BE8A-457A1BFD4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264C-A246-47BD-92D0-E04757A8ED9A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740D-FC93-49D0-8299-FBC3624E0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3D072-ADA7-4A8F-B217-75714A69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A22F-4757-4BCC-B04B-6C421122D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227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DFA9F-A19A-46C7-940B-16181239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7A4A5-A9C0-456D-AC7D-5510117A5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E01D1-4F3F-4A5A-AA8D-75D787D0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264C-A246-47BD-92D0-E04757A8ED9A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FCF43-D112-43EF-8B58-8009D5BFE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BB587-1E6D-44FA-B5B1-97E9A94C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A22F-4757-4BCC-B04B-6C421122D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834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3E9EE-5E60-49AA-B770-4B509A98A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C3256-F3F4-4FB8-90FB-4E502785F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D6CF4-5F05-41E9-8F40-8C3660E89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264C-A246-47BD-92D0-E04757A8ED9A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5F0B2-6E80-4C7E-8C24-74A349711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D1ABA-3812-43C2-B7AE-DB5C9E9C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A22F-4757-4BCC-B04B-6C421122D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08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239B3-9137-47F2-A747-A7FC6703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0ED7C-5089-45AD-8475-84A7BED7E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7731C-19F9-41B1-90A9-00678ABC9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00925-D0D7-40A2-858F-E864F7F57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264C-A246-47BD-92D0-E04757A8ED9A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C6ED-9A67-42F8-9992-74BFF2281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82695-A644-4D30-AE59-121DBE06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A22F-4757-4BCC-B04B-6C421122D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4615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B67D-FC7A-4301-BD8E-081ECC2F1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CEA4A-7614-4896-B835-D3FF046B2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B1BBB-5A37-4370-8A8B-901C59945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31B32B-7F6B-4863-B729-C10441E441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18A6AF-AE5E-4485-9325-B8E0EB5AE3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FD28F0-B64E-4437-AAF2-6CF7B0774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264C-A246-47BD-92D0-E04757A8ED9A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BF2D9E-D274-4C79-936E-2C7C404A0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BD8D0-6275-4E36-B69A-EE34CA95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A22F-4757-4BCC-B04B-6C421122D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7668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A4A8D-B9E1-40DA-94B1-F834FB54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6A4BA-7682-4217-BCF7-C96D3FE0B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264C-A246-47BD-92D0-E04757A8ED9A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28D02-8D98-4BD3-9D8C-2F6A11ED5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4C040-5FBB-4443-9DE8-917E0474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A22F-4757-4BCC-B04B-6C421122D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01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55D4E-6287-4810-8E48-9BB2E7A2C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264C-A246-47BD-92D0-E04757A8ED9A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2D55C-167E-4F96-AA70-E3AE8184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CC965-04BD-4023-A211-16195B308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A22F-4757-4BCC-B04B-6C421122D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627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12FC-1CDA-499E-8C9E-650AFD425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87EA6-BA0F-479E-8835-0CB9151D0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BF99C-EE76-4F73-A7DE-EAF153B6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0D257-2108-4D0F-BB8B-0DC71D271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264C-A246-47BD-92D0-E04757A8ED9A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CCC7B-6B37-4FFC-9411-AA3EF6904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D03C5-7B3F-47D0-A862-681B074D0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A22F-4757-4BCC-B04B-6C421122D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67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FF351-6B91-4A5C-A851-C5C9AA42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3257EF-9955-45DD-9D0F-D16D1BCCE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D1337-8E75-49ED-9132-8AF14A32D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15DAF-218C-4020-9468-AFD1D9319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264C-A246-47BD-92D0-E04757A8ED9A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6FF5B-FD42-42C8-85D8-1ED852F3C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EB543-C154-4ED0-BCE4-110DF20D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A22F-4757-4BCC-B04B-6C421122D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90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0B92E9-B96B-4C9F-9D78-B5CC9033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50DCE-1536-4679-8758-82347C81C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FBDC7-69F8-46DF-8180-7E0144362B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5264C-A246-47BD-92D0-E04757A8ED9A}" type="datetimeFigureOut">
              <a:rPr lang="en-IN" smtClean="0"/>
              <a:t>30-06-2021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F04CD-7DFD-429F-8825-2CC5D9803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A3E1F-0A42-4358-911E-FA6689E2D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DA22F-4757-4BCC-B04B-6C421122DC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688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8D18D-5B24-4073-A19E-00BF7E99B8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MINROPS(internship)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2B728-D5F2-48FD-8F3C-899137874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Customer.csv data set</a:t>
            </a:r>
          </a:p>
          <a:p>
            <a:r>
              <a:rPr lang="en-IN" dirty="0"/>
              <a:t>car insurance company.</a:t>
            </a:r>
          </a:p>
        </p:txBody>
      </p:sp>
    </p:spTree>
    <p:extLst>
      <p:ext uri="{BB962C8B-B14F-4D97-AF65-F5344CB8AC3E}">
        <p14:creationId xmlns:p14="http://schemas.microsoft.com/office/powerpoint/2010/main" val="2356924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2BFDB5-FF85-41D1-9142-FCF14C541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2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8982A8-72D2-4202-830D-65AC1DF42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30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A74A7-1458-481F-83F5-C6C40B083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03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705871-F749-490B-89D6-39D3BDCC4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51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8E52B-3666-432D-8329-D44F8F009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0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D70B7-B2BC-4694-BF40-744A25A3D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11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C1D6E-8446-4F1C-8AB4-39889001C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62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54D65-2D91-48D9-AE40-1BA5C11E4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60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0BD9A-02C8-4DE4-8FBA-5956E0942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96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909D5-5450-4766-A153-5F627D784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2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C314-4176-4807-8C91-80E8D2DA0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6606B3-12A3-4AE8-8FEB-3051BCB0C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4"/>
            <a:ext cx="8395864" cy="4829699"/>
          </a:xfrm>
        </p:spPr>
      </p:pic>
    </p:spTree>
    <p:extLst>
      <p:ext uri="{BB962C8B-B14F-4D97-AF65-F5344CB8AC3E}">
        <p14:creationId xmlns:p14="http://schemas.microsoft.com/office/powerpoint/2010/main" val="2153462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A85C4-5262-41A6-862E-85AAB4227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00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95A987-5C6C-4785-93DC-7E3C1CE8F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20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E5B8EB-6693-4190-B7C5-B58CED4E5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6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77088-CE1A-44A6-A6CD-F4642DFCC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26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463C2-D88E-460D-80F4-9D03503EE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66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64A79E-AE6F-4601-8915-7F6411718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94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0390EC-EEB5-441F-A8F5-E96A98FC6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89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561192-FE06-4887-B9A5-0D0E1CEF5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30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220C49-A56F-4270-9705-79819A1F7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15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13</Words>
  <Application>Microsoft Office PowerPoint</Application>
  <PresentationFormat>Widescreen</PresentationFormat>
  <Paragraphs>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MINROPS(internship)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MINROPS(internship)</dc:title>
  <dc:creator>Lal babu Ray</dc:creator>
  <cp:lastModifiedBy>Lal babu Ray</cp:lastModifiedBy>
  <cp:revision>2</cp:revision>
  <dcterms:created xsi:type="dcterms:W3CDTF">2021-06-30T00:00:49Z</dcterms:created>
  <dcterms:modified xsi:type="dcterms:W3CDTF">2021-06-30T00:05:35Z</dcterms:modified>
</cp:coreProperties>
</file>